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1" r:id="rId2"/>
    <p:sldId id="263" r:id="rId3"/>
    <p:sldId id="264" r:id="rId4"/>
    <p:sldId id="265" r:id="rId5"/>
    <p:sldId id="269" r:id="rId6"/>
    <p:sldId id="267" r:id="rId7"/>
    <p:sldId id="266" r:id="rId8"/>
    <p:sldId id="274" r:id="rId9"/>
    <p:sldId id="271"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1"/>
            <p14:sldId id="263"/>
            <p14:sldId id="264"/>
            <p14:sldId id="265"/>
            <p14:sldId id="269"/>
            <p14:sldId id="267"/>
            <p14:sldId id="266"/>
            <p14:sldId id="274"/>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6" autoAdjust="0"/>
    <p:restoredTop sz="63985" autoAdjust="0"/>
  </p:normalViewPr>
  <p:slideViewPr>
    <p:cSldViewPr snapToGrid="0">
      <p:cViewPr varScale="1">
        <p:scale>
          <a:sx n="44" d="100"/>
          <a:sy n="44" d="100"/>
        </p:scale>
        <p:origin x="1974"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3AF4-FDD8-470B-B409-EC957F829356}" type="datetimeFigureOut">
              <a:rPr lang="de-CH" smtClean="0"/>
              <a:t>26.08.2023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9E2C-23C7-4A29-A287-EAEECC92A546}" type="slidenum">
              <a:rPr lang="de-CH" smtClean="0"/>
              <a:t>‹Nr.›</a:t>
            </a:fld>
            <a:endParaRPr lang="de-CH"/>
          </a:p>
        </p:txBody>
      </p:sp>
    </p:spTree>
    <p:extLst>
      <p:ext uri="{BB962C8B-B14F-4D97-AF65-F5344CB8AC3E}">
        <p14:creationId xmlns:p14="http://schemas.microsoft.com/office/powerpoint/2010/main" val="209753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Liebi </a:t>
            </a:r>
            <a:r>
              <a:rPr lang="de-CH" dirty="0" err="1"/>
              <a:t>Häckerinne</a:t>
            </a:r>
            <a:r>
              <a:rPr lang="de-CH" dirty="0"/>
              <a:t> und Häcker, Liebi Jury</a:t>
            </a:r>
          </a:p>
          <a:p>
            <a:endParaRPr lang="de-CH" dirty="0"/>
          </a:p>
          <a:p>
            <a:r>
              <a:rPr lang="de-CH" dirty="0" err="1"/>
              <a:t>Mer</a:t>
            </a:r>
            <a:r>
              <a:rPr lang="de-CH" dirty="0"/>
              <a:t> </a:t>
            </a:r>
            <a:r>
              <a:rPr lang="de-CH" dirty="0" err="1"/>
              <a:t>fode</a:t>
            </a:r>
            <a:r>
              <a:rPr lang="de-CH" dirty="0"/>
              <a:t> GVB </a:t>
            </a:r>
            <a:r>
              <a:rPr lang="de-CH" dirty="0" err="1"/>
              <a:t>fröied</a:t>
            </a:r>
            <a:r>
              <a:rPr lang="de-CH" dirty="0"/>
              <a:t> </a:t>
            </a:r>
            <a:r>
              <a:rPr lang="de-CH" dirty="0" err="1"/>
              <a:t>üs</a:t>
            </a:r>
            <a:r>
              <a:rPr lang="de-CH" dirty="0"/>
              <a:t>, dass </a:t>
            </a:r>
            <a:r>
              <a:rPr lang="de-CH" dirty="0" err="1"/>
              <a:t>mer</a:t>
            </a:r>
            <a:r>
              <a:rPr lang="de-CH" dirty="0"/>
              <a:t> </a:t>
            </a:r>
            <a:r>
              <a:rPr lang="de-CH" dirty="0" err="1"/>
              <a:t>üch</a:t>
            </a:r>
            <a:r>
              <a:rPr lang="de-CH" dirty="0"/>
              <a:t> </a:t>
            </a:r>
            <a:r>
              <a:rPr lang="de-CH" dirty="0" err="1"/>
              <a:t>höt</a:t>
            </a:r>
            <a:r>
              <a:rPr lang="de-CH" dirty="0"/>
              <a:t> </a:t>
            </a:r>
            <a:r>
              <a:rPr lang="de-CH" dirty="0" err="1"/>
              <a:t>döffe</a:t>
            </a:r>
            <a:r>
              <a:rPr lang="de-CH" dirty="0"/>
              <a:t> es </a:t>
            </a:r>
            <a:r>
              <a:rPr lang="de-CH" dirty="0" err="1"/>
              <a:t>Füür</a:t>
            </a:r>
            <a:r>
              <a:rPr lang="de-CH" dirty="0"/>
              <a:t> – Alarmier – App vorstelle. </a:t>
            </a:r>
          </a:p>
          <a:p>
            <a:endParaRPr lang="de-CH" dirty="0"/>
          </a:p>
          <a:p>
            <a:r>
              <a:rPr lang="de-CH" dirty="0"/>
              <a:t>Er send am schaffe oder </a:t>
            </a:r>
            <a:r>
              <a:rPr lang="de-CH" dirty="0" err="1"/>
              <a:t>ide</a:t>
            </a:r>
            <a:r>
              <a:rPr lang="de-CH" dirty="0"/>
              <a:t> </a:t>
            </a:r>
            <a:r>
              <a:rPr lang="de-CH" dirty="0" err="1"/>
              <a:t>Ferie</a:t>
            </a:r>
            <a:r>
              <a:rPr lang="de-CH" dirty="0"/>
              <a:t> </a:t>
            </a:r>
            <a:r>
              <a:rPr lang="de-CH" dirty="0" err="1"/>
              <a:t>ond</a:t>
            </a:r>
            <a:r>
              <a:rPr lang="de-CH" dirty="0"/>
              <a:t> er </a:t>
            </a:r>
            <a:r>
              <a:rPr lang="de-CH" dirty="0" err="1"/>
              <a:t>wössed</a:t>
            </a:r>
            <a:r>
              <a:rPr lang="de-CH" dirty="0"/>
              <a:t> dass </a:t>
            </a:r>
            <a:r>
              <a:rPr lang="de-CH" dirty="0" err="1"/>
              <a:t>üches</a:t>
            </a:r>
            <a:r>
              <a:rPr lang="de-CH" dirty="0"/>
              <a:t> </a:t>
            </a:r>
            <a:r>
              <a:rPr lang="de-CH" dirty="0" err="1"/>
              <a:t>Dihei</a:t>
            </a:r>
            <a:r>
              <a:rPr lang="de-CH" dirty="0"/>
              <a:t> sicher, </a:t>
            </a:r>
            <a:r>
              <a:rPr lang="de-CH" dirty="0" err="1"/>
              <a:t>isch</a:t>
            </a:r>
            <a:r>
              <a:rPr lang="de-CH" dirty="0"/>
              <a:t> </a:t>
            </a:r>
            <a:r>
              <a:rPr lang="de-CH" dirty="0" err="1"/>
              <a:t>well</a:t>
            </a:r>
            <a:r>
              <a:rPr lang="de-CH" dirty="0"/>
              <a:t> er </a:t>
            </a:r>
            <a:r>
              <a:rPr lang="de-CH" dirty="0" err="1"/>
              <a:t>Brandmälder</a:t>
            </a:r>
            <a:r>
              <a:rPr lang="de-CH" dirty="0"/>
              <a:t> installiert </a:t>
            </a:r>
            <a:r>
              <a:rPr lang="de-CH" dirty="0" err="1"/>
              <a:t>hend</a:t>
            </a:r>
            <a:r>
              <a:rPr lang="de-CH" dirty="0"/>
              <a:t>?</a:t>
            </a:r>
          </a:p>
          <a:p>
            <a:r>
              <a:rPr lang="de-CH" dirty="0"/>
              <a:t>Aber wer wird de </a:t>
            </a:r>
            <a:r>
              <a:rPr lang="de-CH" dirty="0" err="1"/>
              <a:t>öberhaupt</a:t>
            </a:r>
            <a:r>
              <a:rPr lang="de-CH" dirty="0"/>
              <a:t> alarmiert, wenn </a:t>
            </a:r>
            <a:r>
              <a:rPr lang="de-CH" dirty="0" err="1"/>
              <a:t>dihei</a:t>
            </a:r>
            <a:r>
              <a:rPr lang="de-CH" dirty="0"/>
              <a:t> de </a:t>
            </a:r>
            <a:r>
              <a:rPr lang="de-CH" dirty="0" err="1"/>
              <a:t>Brändmälder</a:t>
            </a:r>
            <a:r>
              <a:rPr lang="de-CH" dirty="0"/>
              <a:t> piepst?</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1</a:t>
            </a:fld>
            <a:endParaRPr lang="de-CH"/>
          </a:p>
        </p:txBody>
      </p:sp>
    </p:spTree>
    <p:extLst>
      <p:ext uri="{BB962C8B-B14F-4D97-AF65-F5344CB8AC3E}">
        <p14:creationId xmlns:p14="http://schemas.microsoft.com/office/powerpoint/2010/main" val="47354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Am Schluss des Videos: </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Wenn er </a:t>
            </a:r>
            <a:r>
              <a:rPr lang="de-CH" dirty="0" err="1"/>
              <a:t>ned</a:t>
            </a:r>
            <a:r>
              <a:rPr lang="de-CH" dirty="0"/>
              <a:t> </a:t>
            </a:r>
            <a:r>
              <a:rPr lang="de-CH" dirty="0" err="1"/>
              <a:t>dihei</a:t>
            </a:r>
            <a:r>
              <a:rPr lang="de-CH" dirty="0"/>
              <a:t> send </a:t>
            </a:r>
            <a:r>
              <a:rPr lang="de-CH" dirty="0" err="1"/>
              <a:t>ond</a:t>
            </a:r>
            <a:r>
              <a:rPr lang="de-CH" dirty="0"/>
              <a:t> de Brandalarm </a:t>
            </a:r>
            <a:r>
              <a:rPr lang="de-CH" dirty="0" err="1"/>
              <a:t>losgohd</a:t>
            </a:r>
            <a:r>
              <a:rPr lang="de-CH" dirty="0"/>
              <a:t> </a:t>
            </a:r>
            <a:r>
              <a:rPr lang="de-CH" dirty="0" err="1"/>
              <a:t>ond</a:t>
            </a:r>
            <a:r>
              <a:rPr lang="de-CH" dirty="0"/>
              <a:t> de Alarm </a:t>
            </a:r>
            <a:r>
              <a:rPr lang="de-CH" dirty="0" err="1"/>
              <a:t>niemer</a:t>
            </a:r>
            <a:r>
              <a:rPr lang="de-CH" dirty="0"/>
              <a:t> </a:t>
            </a:r>
            <a:r>
              <a:rPr lang="de-CH" dirty="0" err="1"/>
              <a:t>ghört</a:t>
            </a:r>
            <a:r>
              <a:rPr lang="de-CH" dirty="0"/>
              <a:t>, </a:t>
            </a:r>
            <a:r>
              <a:rPr lang="de-CH" dirty="0" err="1"/>
              <a:t>cha</a:t>
            </a:r>
            <a:r>
              <a:rPr lang="de-CH" dirty="0"/>
              <a:t> im </a:t>
            </a:r>
            <a:r>
              <a:rPr lang="de-CH" dirty="0" err="1"/>
              <a:t>schlimschte</a:t>
            </a:r>
            <a:r>
              <a:rPr lang="de-CH" dirty="0"/>
              <a:t> Fall </a:t>
            </a:r>
            <a:r>
              <a:rPr lang="de-CH" dirty="0" err="1"/>
              <a:t>dis</a:t>
            </a:r>
            <a:r>
              <a:rPr lang="de-CH" dirty="0"/>
              <a:t> ganze Huus </a:t>
            </a:r>
            <a:r>
              <a:rPr lang="de-CH" dirty="0" err="1"/>
              <a:t>abbrönne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Wie er im Video </a:t>
            </a:r>
            <a:r>
              <a:rPr lang="de-CH" dirty="0" err="1"/>
              <a:t>gseh</a:t>
            </a:r>
            <a:r>
              <a:rPr lang="de-CH" dirty="0"/>
              <a:t> </a:t>
            </a:r>
            <a:r>
              <a:rPr lang="de-CH" dirty="0" err="1"/>
              <a:t>hend</a:t>
            </a:r>
            <a:r>
              <a:rPr lang="de-CH" dirty="0"/>
              <a:t>, </a:t>
            </a:r>
            <a:r>
              <a:rPr lang="de-CH" dirty="0" err="1"/>
              <a:t>gids</a:t>
            </a:r>
            <a:r>
              <a:rPr lang="de-CH" dirty="0"/>
              <a:t> </a:t>
            </a:r>
            <a:r>
              <a:rPr lang="de-CH" dirty="0" err="1"/>
              <a:t>ide</a:t>
            </a:r>
            <a:r>
              <a:rPr lang="de-CH" dirty="0"/>
              <a:t> CH pro Johr ca. 10’000.- Brandfäll. I jedem Brandfall </a:t>
            </a:r>
            <a:r>
              <a:rPr lang="de-CH" dirty="0" err="1"/>
              <a:t>verlüüred</a:t>
            </a:r>
            <a:r>
              <a:rPr lang="de-CH" dirty="0"/>
              <a:t> </a:t>
            </a:r>
            <a:r>
              <a:rPr lang="de-CH" dirty="0" err="1"/>
              <a:t>Mönsche</a:t>
            </a:r>
            <a:r>
              <a:rPr lang="de-CH" dirty="0"/>
              <a:t> </a:t>
            </a:r>
            <a:r>
              <a:rPr lang="de-CH" dirty="0" err="1"/>
              <a:t>teilwiis</a:t>
            </a:r>
            <a:r>
              <a:rPr lang="de-CH" dirty="0"/>
              <a:t> </a:t>
            </a:r>
            <a:r>
              <a:rPr lang="de-CH" dirty="0" err="1"/>
              <a:t>wärtvolls</a:t>
            </a:r>
            <a:r>
              <a:rPr lang="de-CH" dirty="0"/>
              <a:t> Hab und </a:t>
            </a:r>
            <a:r>
              <a:rPr lang="de-CH" dirty="0" err="1"/>
              <a:t>Guet</a:t>
            </a:r>
            <a:r>
              <a:rPr lang="de-CH" dirty="0"/>
              <a:t> und im </a:t>
            </a:r>
            <a:r>
              <a:rPr lang="de-CH" dirty="0" err="1"/>
              <a:t>schlimmschte</a:t>
            </a:r>
            <a:r>
              <a:rPr lang="de-CH" dirty="0"/>
              <a:t> Fall sogar ihres </a:t>
            </a:r>
            <a:r>
              <a:rPr lang="de-CH" dirty="0" err="1"/>
              <a:t>Läbe</a:t>
            </a:r>
            <a:r>
              <a:rPr lang="de-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Er </a:t>
            </a:r>
            <a:r>
              <a:rPr lang="de-CH" dirty="0" err="1"/>
              <a:t>hend</a:t>
            </a:r>
            <a:r>
              <a:rPr lang="de-CH" dirty="0"/>
              <a:t> </a:t>
            </a:r>
            <a:r>
              <a:rPr lang="de-CH" dirty="0" err="1"/>
              <a:t>Rauchmälder</a:t>
            </a:r>
            <a:r>
              <a:rPr lang="de-CH" dirty="0"/>
              <a:t> installiert </a:t>
            </a:r>
            <a:r>
              <a:rPr lang="de-CH" dirty="0" err="1"/>
              <a:t>ond</a:t>
            </a:r>
            <a:r>
              <a:rPr lang="de-CH" dirty="0"/>
              <a:t> </a:t>
            </a:r>
            <a:r>
              <a:rPr lang="de-CH" dirty="0" err="1"/>
              <a:t>wennd</a:t>
            </a:r>
            <a:r>
              <a:rPr lang="de-CH" dirty="0"/>
              <a:t> aber au </a:t>
            </a:r>
            <a:r>
              <a:rPr lang="de-CH" dirty="0" err="1"/>
              <a:t>wösse</a:t>
            </a:r>
            <a:r>
              <a:rPr lang="de-CH" dirty="0"/>
              <a:t>, dass </a:t>
            </a:r>
            <a:r>
              <a:rPr lang="de-CH" dirty="0" err="1"/>
              <a:t>üches</a:t>
            </a:r>
            <a:r>
              <a:rPr lang="de-CH" dirty="0"/>
              <a:t> </a:t>
            </a:r>
            <a:r>
              <a:rPr lang="de-CH" dirty="0" err="1"/>
              <a:t>diheit</a:t>
            </a:r>
            <a:r>
              <a:rPr lang="de-CH" dirty="0"/>
              <a:t> sicher </a:t>
            </a:r>
            <a:r>
              <a:rPr lang="de-CH" dirty="0" err="1"/>
              <a:t>esch</a:t>
            </a:r>
            <a:r>
              <a:rPr lang="de-CH" dirty="0"/>
              <a:t> wenn er </a:t>
            </a:r>
            <a:r>
              <a:rPr lang="de-CH" dirty="0" err="1"/>
              <a:t>ned</a:t>
            </a:r>
            <a:r>
              <a:rPr lang="de-CH" dirty="0"/>
              <a:t> </a:t>
            </a:r>
            <a:r>
              <a:rPr lang="de-CH" dirty="0" err="1"/>
              <a:t>dihei</a:t>
            </a:r>
            <a:r>
              <a:rPr lang="de-CH" dirty="0"/>
              <a:t> sind?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2</a:t>
            </a:fld>
            <a:endParaRPr lang="de-CH"/>
          </a:p>
        </p:txBody>
      </p:sp>
    </p:spTree>
    <p:extLst>
      <p:ext uri="{BB962C8B-B14F-4D97-AF65-F5344CB8AC3E}">
        <p14:creationId xmlns:p14="http://schemas.microsoft.com/office/powerpoint/2010/main" val="60107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Ah, </a:t>
            </a:r>
            <a:r>
              <a:rPr lang="de-CH" dirty="0" err="1"/>
              <a:t>ech</a:t>
            </a:r>
            <a:r>
              <a:rPr lang="de-CH" dirty="0"/>
              <a:t> </a:t>
            </a:r>
            <a:r>
              <a:rPr lang="de-CH" dirty="0" err="1"/>
              <a:t>cha</a:t>
            </a:r>
            <a:r>
              <a:rPr lang="de-CH" dirty="0"/>
              <a:t> </a:t>
            </a:r>
            <a:r>
              <a:rPr lang="de-CH" dirty="0" err="1"/>
              <a:t>jo</a:t>
            </a:r>
            <a:r>
              <a:rPr lang="de-CH" dirty="0"/>
              <a:t> </a:t>
            </a:r>
            <a:r>
              <a:rPr lang="de-CH" dirty="0" err="1"/>
              <a:t>eifach</a:t>
            </a:r>
            <a:r>
              <a:rPr lang="de-CH" dirty="0"/>
              <a:t> </a:t>
            </a:r>
            <a:r>
              <a:rPr lang="de-CH" dirty="0" err="1"/>
              <a:t>smarti</a:t>
            </a:r>
            <a:r>
              <a:rPr lang="de-CH" dirty="0"/>
              <a:t> </a:t>
            </a:r>
            <a:r>
              <a:rPr lang="de-CH" dirty="0" err="1"/>
              <a:t>Rauchmälder</a:t>
            </a:r>
            <a:r>
              <a:rPr lang="de-CH" dirty="0"/>
              <a:t> installiere … ah die send aber </a:t>
            </a:r>
            <a:r>
              <a:rPr lang="de-CH" dirty="0" err="1"/>
              <a:t>cheibä</a:t>
            </a:r>
            <a:r>
              <a:rPr lang="de-CH" dirty="0"/>
              <a:t> </a:t>
            </a:r>
            <a:r>
              <a:rPr lang="de-CH" dirty="0" err="1"/>
              <a:t>tüür</a:t>
            </a:r>
            <a:r>
              <a:rPr lang="de-CH" dirty="0"/>
              <a:t>.  </a:t>
            </a:r>
          </a:p>
        </p:txBody>
      </p:sp>
      <p:sp>
        <p:nvSpPr>
          <p:cNvPr id="4" name="Foliennummernplatzhalter 3"/>
          <p:cNvSpPr>
            <a:spLocks noGrp="1"/>
          </p:cNvSpPr>
          <p:nvPr>
            <p:ph type="sldNum" sz="quarter" idx="5"/>
          </p:nvPr>
        </p:nvSpPr>
        <p:spPr/>
        <p:txBody>
          <a:bodyPr/>
          <a:lstStyle/>
          <a:p>
            <a:fld id="{216C9E2C-23C7-4A29-A287-EAEECC92A546}" type="slidenum">
              <a:rPr lang="de-CH" smtClean="0"/>
              <a:t>3</a:t>
            </a:fld>
            <a:endParaRPr lang="de-CH"/>
          </a:p>
        </p:txBody>
      </p:sp>
    </p:spTree>
    <p:extLst>
      <p:ext uri="{BB962C8B-B14F-4D97-AF65-F5344CB8AC3E}">
        <p14:creationId xmlns:p14="http://schemas.microsoft.com/office/powerpoint/2010/main" val="24022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Oder </a:t>
            </a:r>
            <a:r>
              <a:rPr lang="de-CH" dirty="0" err="1"/>
              <a:t>eifach</a:t>
            </a:r>
            <a:r>
              <a:rPr lang="de-CH" dirty="0"/>
              <a:t> en </a:t>
            </a:r>
            <a:r>
              <a:rPr lang="de-CH" dirty="0" err="1"/>
              <a:t>Raspi</a:t>
            </a:r>
            <a:r>
              <a:rPr lang="de-CH" dirty="0"/>
              <a:t> oder en andere </a:t>
            </a:r>
            <a:r>
              <a:rPr lang="de-CH" dirty="0" err="1"/>
              <a:t>chline</a:t>
            </a:r>
            <a:r>
              <a:rPr lang="de-CH" dirty="0"/>
              <a:t> Mini-Computer verwände. </a:t>
            </a:r>
          </a:p>
          <a:p>
            <a:r>
              <a:rPr lang="de-CH" dirty="0"/>
              <a:t>Aber au die </a:t>
            </a:r>
            <a:r>
              <a:rPr lang="de-CH" dirty="0" err="1"/>
              <a:t>choschted</a:t>
            </a:r>
            <a:r>
              <a:rPr lang="de-CH" dirty="0"/>
              <a:t> </a:t>
            </a:r>
            <a:r>
              <a:rPr lang="de-CH" dirty="0" err="1"/>
              <a:t>Gäld</a:t>
            </a:r>
            <a:r>
              <a:rPr lang="de-CH" dirty="0"/>
              <a:t>, </a:t>
            </a:r>
            <a:r>
              <a:rPr lang="de-CH" dirty="0" err="1"/>
              <a:t>bruucht</a:t>
            </a:r>
            <a:r>
              <a:rPr lang="de-CH" dirty="0"/>
              <a:t> Platz und </a:t>
            </a:r>
            <a:r>
              <a:rPr lang="de-CH" dirty="0" err="1"/>
              <a:t>mues</a:t>
            </a:r>
            <a:r>
              <a:rPr lang="de-CH" dirty="0"/>
              <a:t> </a:t>
            </a:r>
            <a:r>
              <a:rPr lang="de-CH" dirty="0" err="1"/>
              <a:t>zuesätzlich</a:t>
            </a:r>
            <a:r>
              <a:rPr lang="de-CH" dirty="0"/>
              <a:t> produziert </a:t>
            </a:r>
            <a:r>
              <a:rPr lang="de-CH" dirty="0" err="1"/>
              <a:t>wärde</a:t>
            </a:r>
            <a:r>
              <a:rPr lang="de-CH" dirty="0"/>
              <a:t>. </a:t>
            </a:r>
          </a:p>
          <a:p>
            <a:endParaRPr lang="de-CH" dirty="0"/>
          </a:p>
          <a:p>
            <a:r>
              <a:rPr lang="de-CH" dirty="0"/>
              <a:t>Hand </a:t>
            </a:r>
            <a:r>
              <a:rPr lang="de-CH" dirty="0" err="1"/>
              <a:t>uf</a:t>
            </a:r>
            <a:r>
              <a:rPr lang="de-CH" dirty="0"/>
              <a:t>: Wer </a:t>
            </a:r>
            <a:r>
              <a:rPr lang="de-CH" dirty="0" err="1"/>
              <a:t>fo</a:t>
            </a:r>
            <a:r>
              <a:rPr lang="de-CH" dirty="0"/>
              <a:t> </a:t>
            </a:r>
            <a:r>
              <a:rPr lang="de-CH" dirty="0" err="1"/>
              <a:t>üch</a:t>
            </a:r>
            <a:r>
              <a:rPr lang="de-CH" dirty="0"/>
              <a:t> </a:t>
            </a:r>
            <a:r>
              <a:rPr lang="de-CH" dirty="0" err="1"/>
              <a:t>hed</a:t>
            </a:r>
            <a:r>
              <a:rPr lang="de-CH" dirty="0"/>
              <a:t> </a:t>
            </a:r>
            <a:r>
              <a:rPr lang="de-CH" dirty="0" err="1"/>
              <a:t>dihei</a:t>
            </a:r>
            <a:r>
              <a:rPr lang="de-CH" dirty="0"/>
              <a:t> irgendwo </a:t>
            </a:r>
            <a:r>
              <a:rPr lang="de-CH" dirty="0" err="1"/>
              <a:t>no</a:t>
            </a:r>
            <a:r>
              <a:rPr lang="de-CH" dirty="0"/>
              <a:t> es </a:t>
            </a:r>
            <a:r>
              <a:rPr lang="de-CH" dirty="0" err="1"/>
              <a:t>alts</a:t>
            </a:r>
            <a:r>
              <a:rPr lang="de-CH" dirty="0"/>
              <a:t> Smartphone?</a:t>
            </a:r>
          </a:p>
        </p:txBody>
      </p:sp>
      <p:sp>
        <p:nvSpPr>
          <p:cNvPr id="4" name="Foliennummernplatzhalter 3"/>
          <p:cNvSpPr>
            <a:spLocks noGrp="1"/>
          </p:cNvSpPr>
          <p:nvPr>
            <p:ph type="sldNum" sz="quarter" idx="5"/>
          </p:nvPr>
        </p:nvSpPr>
        <p:spPr/>
        <p:txBody>
          <a:bodyPr/>
          <a:lstStyle/>
          <a:p>
            <a:fld id="{216C9E2C-23C7-4A29-A287-EAEECC92A546}" type="slidenum">
              <a:rPr lang="de-CH" smtClean="0"/>
              <a:t>4</a:t>
            </a:fld>
            <a:endParaRPr lang="de-CH"/>
          </a:p>
        </p:txBody>
      </p:sp>
    </p:spTree>
    <p:extLst>
      <p:ext uri="{BB962C8B-B14F-4D97-AF65-F5344CB8AC3E}">
        <p14:creationId xmlns:p14="http://schemas.microsoft.com/office/powerpoint/2010/main" val="81015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Hend er </a:t>
            </a:r>
            <a:r>
              <a:rPr lang="de-CH" dirty="0" err="1"/>
              <a:t>gwösst</a:t>
            </a:r>
            <a:r>
              <a:rPr lang="de-CH" dirty="0"/>
              <a:t>, im </a:t>
            </a:r>
            <a:r>
              <a:rPr lang="de-CH" dirty="0" err="1"/>
              <a:t>letschte</a:t>
            </a:r>
            <a:r>
              <a:rPr lang="de-CH" dirty="0"/>
              <a:t> Johr sind ca. 5 Milliarde Telefon </a:t>
            </a:r>
            <a:r>
              <a:rPr lang="de-CH" dirty="0" err="1"/>
              <a:t>wegworfe</a:t>
            </a:r>
            <a:r>
              <a:rPr lang="de-CH" dirty="0"/>
              <a:t> </a:t>
            </a:r>
            <a:r>
              <a:rPr lang="de-CH" dirty="0" err="1"/>
              <a:t>worde</a:t>
            </a:r>
            <a:r>
              <a:rPr lang="de-CH" dirty="0"/>
              <a:t>?</a:t>
            </a:r>
          </a:p>
          <a:p>
            <a:r>
              <a:rPr lang="de-CH" dirty="0"/>
              <a:t>Das </a:t>
            </a:r>
            <a:r>
              <a:rPr lang="de-CH" dirty="0" err="1"/>
              <a:t>bedüted</a:t>
            </a:r>
            <a:r>
              <a:rPr lang="de-CH" dirty="0"/>
              <a:t> dass </a:t>
            </a:r>
            <a:r>
              <a:rPr lang="de-CH" dirty="0" err="1"/>
              <a:t>ide</a:t>
            </a:r>
            <a:r>
              <a:rPr lang="de-CH" dirty="0"/>
              <a:t> </a:t>
            </a:r>
            <a:r>
              <a:rPr lang="de-CH" dirty="0" err="1"/>
              <a:t>letschte</a:t>
            </a:r>
            <a:r>
              <a:rPr lang="de-CH" dirty="0"/>
              <a:t> </a:t>
            </a:r>
            <a:r>
              <a:rPr lang="de-CH" dirty="0" err="1"/>
              <a:t>zwöi</a:t>
            </a:r>
            <a:r>
              <a:rPr lang="de-CH" dirty="0"/>
              <a:t> Johr jede </a:t>
            </a:r>
            <a:r>
              <a:rPr lang="de-CH" dirty="0" err="1"/>
              <a:t>Mönsch</a:t>
            </a:r>
            <a:r>
              <a:rPr lang="de-CH" dirty="0"/>
              <a:t> </a:t>
            </a:r>
            <a:r>
              <a:rPr lang="de-CH" dirty="0" err="1"/>
              <a:t>uf</a:t>
            </a:r>
            <a:r>
              <a:rPr lang="de-CH" dirty="0"/>
              <a:t> de </a:t>
            </a:r>
            <a:r>
              <a:rPr lang="de-CH" dirty="0" err="1"/>
              <a:t>Wält</a:t>
            </a:r>
            <a:r>
              <a:rPr lang="de-CH" dirty="0"/>
              <a:t> mind. </a:t>
            </a:r>
            <a:r>
              <a:rPr lang="de-CH" dirty="0" err="1"/>
              <a:t>eis</a:t>
            </a:r>
            <a:r>
              <a:rPr lang="de-CH" dirty="0"/>
              <a:t> Telefon </a:t>
            </a:r>
            <a:r>
              <a:rPr lang="de-CH" dirty="0" err="1"/>
              <a:t>wäggrüert</a:t>
            </a:r>
            <a:r>
              <a:rPr lang="de-CH" dirty="0"/>
              <a:t> </a:t>
            </a:r>
            <a:r>
              <a:rPr lang="de-CH" dirty="0" err="1"/>
              <a:t>hed</a:t>
            </a:r>
            <a:r>
              <a:rPr lang="de-CH" dirty="0"/>
              <a:t>.</a:t>
            </a:r>
          </a:p>
          <a:p>
            <a:endParaRPr lang="de-CH" dirty="0"/>
          </a:p>
          <a:p>
            <a:r>
              <a:rPr lang="de-CH" dirty="0"/>
              <a:t>Aber mit </a:t>
            </a:r>
            <a:r>
              <a:rPr lang="de-CH" dirty="0" err="1"/>
              <a:t>üsere</a:t>
            </a:r>
            <a:r>
              <a:rPr lang="de-CH" dirty="0"/>
              <a:t> </a:t>
            </a:r>
            <a:r>
              <a:rPr lang="de-CH" dirty="0" err="1"/>
              <a:t>Lösig</a:t>
            </a:r>
            <a:r>
              <a:rPr lang="de-CH" dirty="0"/>
              <a:t> </a:t>
            </a:r>
            <a:r>
              <a:rPr lang="de-CH" dirty="0" err="1"/>
              <a:t>chönd</a:t>
            </a:r>
            <a:r>
              <a:rPr lang="de-CH" dirty="0"/>
              <a:t> er </a:t>
            </a:r>
            <a:r>
              <a:rPr lang="de-CH" dirty="0" err="1"/>
              <a:t>üchem</a:t>
            </a:r>
            <a:r>
              <a:rPr lang="de-CH" dirty="0"/>
              <a:t> alte Smartphone </a:t>
            </a:r>
            <a:r>
              <a:rPr lang="de-CH" dirty="0" err="1"/>
              <a:t>no</a:t>
            </a:r>
            <a:r>
              <a:rPr lang="de-CH" dirty="0"/>
              <a:t> </a:t>
            </a:r>
            <a:r>
              <a:rPr lang="de-CH" dirty="0" err="1"/>
              <a:t>einisch</a:t>
            </a:r>
            <a:r>
              <a:rPr lang="de-CH" dirty="0"/>
              <a:t> </a:t>
            </a:r>
            <a:r>
              <a:rPr lang="de-CH" dirty="0" err="1"/>
              <a:t>Läbe</a:t>
            </a:r>
            <a:r>
              <a:rPr lang="de-CH" dirty="0"/>
              <a:t> </a:t>
            </a:r>
            <a:r>
              <a:rPr lang="de-CH" dirty="0" err="1"/>
              <a:t>iihuuche</a:t>
            </a:r>
            <a:r>
              <a:rPr lang="de-CH" dirty="0"/>
              <a:t>. </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5</a:t>
            </a:fld>
            <a:endParaRPr lang="de-CH"/>
          </a:p>
        </p:txBody>
      </p:sp>
    </p:spTree>
    <p:extLst>
      <p:ext uri="{BB962C8B-B14F-4D97-AF65-F5344CB8AC3E}">
        <p14:creationId xmlns:p14="http://schemas.microsoft.com/office/powerpoint/2010/main" val="80192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Installier </a:t>
            </a:r>
            <a:r>
              <a:rPr lang="de-CH" dirty="0" err="1"/>
              <a:t>üsi</a:t>
            </a:r>
            <a:r>
              <a:rPr lang="de-CH" dirty="0"/>
              <a:t> </a:t>
            </a:r>
            <a:r>
              <a:rPr lang="de-CH" dirty="0" err="1"/>
              <a:t>Äpp</a:t>
            </a:r>
            <a:r>
              <a:rPr lang="de-CH" dirty="0"/>
              <a:t> </a:t>
            </a:r>
            <a:r>
              <a:rPr lang="de-CH" dirty="0" err="1"/>
              <a:t>ufemene</a:t>
            </a:r>
            <a:r>
              <a:rPr lang="de-CH" dirty="0"/>
              <a:t> alte Smartphone. </a:t>
            </a:r>
          </a:p>
          <a:p>
            <a:r>
              <a:rPr lang="de-CH" dirty="0"/>
              <a:t>Start </a:t>
            </a:r>
            <a:r>
              <a:rPr lang="de-CH" dirty="0" err="1"/>
              <a:t>dGVB</a:t>
            </a:r>
            <a:r>
              <a:rPr lang="de-CH" dirty="0"/>
              <a:t> </a:t>
            </a:r>
            <a:r>
              <a:rPr lang="de-CH" dirty="0" err="1"/>
              <a:t>Fire</a:t>
            </a:r>
            <a:r>
              <a:rPr lang="de-CH" dirty="0"/>
              <a:t> Alert App </a:t>
            </a:r>
            <a:r>
              <a:rPr lang="de-CH" dirty="0" err="1"/>
              <a:t>lueg</a:t>
            </a:r>
            <a:r>
              <a:rPr lang="de-CH" dirty="0"/>
              <a:t> das die Smartphone </a:t>
            </a:r>
            <a:r>
              <a:rPr lang="de-CH" dirty="0" err="1"/>
              <a:t>gnueg</a:t>
            </a:r>
            <a:r>
              <a:rPr lang="de-CH" dirty="0"/>
              <a:t> Strom </a:t>
            </a:r>
            <a:r>
              <a:rPr lang="de-CH" dirty="0" err="1"/>
              <a:t>hed</a:t>
            </a:r>
            <a:r>
              <a:rPr lang="de-CH" dirty="0"/>
              <a:t> und verpass nie </a:t>
            </a:r>
            <a:r>
              <a:rPr lang="de-CH" dirty="0" err="1"/>
              <a:t>meh</a:t>
            </a:r>
            <a:r>
              <a:rPr lang="de-CH" dirty="0"/>
              <a:t> en Rauchalarm. </a:t>
            </a:r>
          </a:p>
          <a:p>
            <a:endParaRPr lang="de-CH" dirty="0"/>
          </a:p>
          <a:p>
            <a:r>
              <a:rPr lang="de-CH" dirty="0"/>
              <a:t>Jedes Mol wenn de </a:t>
            </a:r>
            <a:r>
              <a:rPr lang="de-CH" dirty="0" err="1"/>
              <a:t>Rauchmälder</a:t>
            </a:r>
            <a:r>
              <a:rPr lang="de-CH" dirty="0"/>
              <a:t> piepst, </a:t>
            </a:r>
            <a:r>
              <a:rPr lang="de-CH" dirty="0" err="1"/>
              <a:t>kriegsch</a:t>
            </a:r>
            <a:r>
              <a:rPr lang="de-CH" dirty="0"/>
              <a:t> du en </a:t>
            </a:r>
            <a:r>
              <a:rPr lang="de-CH" dirty="0" err="1"/>
              <a:t>Mäldig</a:t>
            </a:r>
            <a:r>
              <a:rPr lang="de-CH" dirty="0"/>
              <a:t> per SMS </a:t>
            </a:r>
            <a:r>
              <a:rPr lang="de-CH" dirty="0" err="1"/>
              <a:t>uf</a:t>
            </a:r>
            <a:r>
              <a:rPr lang="de-CH" dirty="0"/>
              <a:t> </a:t>
            </a:r>
            <a:r>
              <a:rPr lang="de-CH" dirty="0" err="1"/>
              <a:t>jedi</a:t>
            </a:r>
            <a:r>
              <a:rPr lang="de-CH" dirty="0"/>
              <a:t> Beliebig </a:t>
            </a:r>
            <a:r>
              <a:rPr lang="de-CH" dirty="0" err="1"/>
              <a:t>Nommer</a:t>
            </a:r>
            <a:r>
              <a:rPr lang="de-CH" dirty="0"/>
              <a:t>. Du </a:t>
            </a:r>
            <a:r>
              <a:rPr lang="de-CH" dirty="0" err="1"/>
              <a:t>chasch</a:t>
            </a:r>
            <a:r>
              <a:rPr lang="de-CH" dirty="0"/>
              <a:t> bis zu 3 </a:t>
            </a:r>
            <a:r>
              <a:rPr lang="de-CH" dirty="0" err="1"/>
              <a:t>Nommere</a:t>
            </a:r>
            <a:r>
              <a:rPr lang="de-CH" dirty="0"/>
              <a:t> </a:t>
            </a:r>
            <a:r>
              <a:rPr lang="de-CH" dirty="0" err="1"/>
              <a:t>hinderlegge</a:t>
            </a:r>
            <a:r>
              <a:rPr lang="de-CH" dirty="0"/>
              <a:t>. </a:t>
            </a:r>
          </a:p>
          <a:p>
            <a:endParaRPr lang="de-CH" dirty="0"/>
          </a:p>
          <a:p>
            <a:r>
              <a:rPr lang="de-CH" dirty="0"/>
              <a:t>So </a:t>
            </a:r>
            <a:r>
              <a:rPr lang="de-CH" dirty="0" err="1"/>
              <a:t>chasch</a:t>
            </a:r>
            <a:r>
              <a:rPr lang="de-CH" dirty="0"/>
              <a:t> du in </a:t>
            </a:r>
            <a:r>
              <a:rPr lang="de-CH" dirty="0" err="1"/>
              <a:t>Rueh</a:t>
            </a:r>
            <a:r>
              <a:rPr lang="de-CH" dirty="0"/>
              <a:t> </a:t>
            </a:r>
            <a:r>
              <a:rPr lang="de-CH" dirty="0" err="1"/>
              <a:t>go</a:t>
            </a:r>
            <a:r>
              <a:rPr lang="de-CH" dirty="0"/>
              <a:t> schaffe, i </a:t>
            </a:r>
            <a:r>
              <a:rPr lang="de-CH" dirty="0" err="1"/>
              <a:t>dFerie</a:t>
            </a:r>
            <a:r>
              <a:rPr lang="de-CH" dirty="0"/>
              <a:t> oder sogar </a:t>
            </a:r>
            <a:r>
              <a:rPr lang="de-CH" dirty="0" err="1"/>
              <a:t>bimene</a:t>
            </a:r>
            <a:r>
              <a:rPr lang="de-CH" dirty="0"/>
              <a:t> </a:t>
            </a:r>
            <a:r>
              <a:rPr lang="de-CH" dirty="0" err="1"/>
              <a:t>Rauchmälder</a:t>
            </a:r>
            <a:r>
              <a:rPr lang="de-CH" dirty="0"/>
              <a:t> </a:t>
            </a:r>
            <a:r>
              <a:rPr lang="de-CH" dirty="0" err="1"/>
              <a:t>be</a:t>
            </a:r>
            <a:r>
              <a:rPr lang="de-CH" dirty="0"/>
              <a:t> </a:t>
            </a:r>
            <a:r>
              <a:rPr lang="de-CH" dirty="0" err="1"/>
              <a:t>dine</a:t>
            </a:r>
            <a:r>
              <a:rPr lang="de-CH" dirty="0"/>
              <a:t> </a:t>
            </a:r>
            <a:r>
              <a:rPr lang="de-CH" dirty="0" err="1"/>
              <a:t>Grosseltere</a:t>
            </a:r>
            <a:r>
              <a:rPr lang="de-CH" dirty="0"/>
              <a:t> </a:t>
            </a:r>
            <a:r>
              <a:rPr lang="de-CH" dirty="0" err="1"/>
              <a:t>go</a:t>
            </a:r>
            <a:r>
              <a:rPr lang="de-CH" dirty="0"/>
              <a:t> </a:t>
            </a:r>
            <a:r>
              <a:rPr lang="de-CH" dirty="0" err="1"/>
              <a:t>nochem</a:t>
            </a:r>
            <a:r>
              <a:rPr lang="de-CH" dirty="0"/>
              <a:t> Rächte </a:t>
            </a:r>
            <a:r>
              <a:rPr lang="de-CH" dirty="0" err="1"/>
              <a:t>luege</a:t>
            </a:r>
            <a:r>
              <a:rPr lang="de-CH" dirty="0"/>
              <a:t>. </a:t>
            </a:r>
          </a:p>
          <a:p>
            <a:endParaRPr lang="de-CH" dirty="0"/>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6</a:t>
            </a:fld>
            <a:endParaRPr lang="de-CH"/>
          </a:p>
        </p:txBody>
      </p:sp>
    </p:spTree>
    <p:extLst>
      <p:ext uri="{BB962C8B-B14F-4D97-AF65-F5344CB8AC3E}">
        <p14:creationId xmlns:p14="http://schemas.microsoft.com/office/powerpoint/2010/main" val="410346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Üsi</a:t>
            </a:r>
            <a:r>
              <a:rPr lang="de-CH" dirty="0"/>
              <a:t> </a:t>
            </a:r>
            <a:r>
              <a:rPr lang="de-CH" dirty="0" err="1"/>
              <a:t>Lösig</a:t>
            </a:r>
            <a:r>
              <a:rPr lang="de-CH" dirty="0"/>
              <a:t> </a:t>
            </a:r>
            <a:r>
              <a:rPr lang="de-CH" dirty="0" err="1"/>
              <a:t>isch</a:t>
            </a:r>
            <a:r>
              <a:rPr lang="de-CH" dirty="0"/>
              <a:t> </a:t>
            </a:r>
            <a:r>
              <a:rPr lang="de-CH" dirty="0" err="1"/>
              <a:t>för</a:t>
            </a:r>
            <a:r>
              <a:rPr lang="de-CH" dirty="0"/>
              <a:t> </a:t>
            </a:r>
            <a:r>
              <a:rPr lang="de-CH" dirty="0" err="1"/>
              <a:t>üsi</a:t>
            </a:r>
            <a:r>
              <a:rPr lang="de-CH" dirty="0"/>
              <a:t> </a:t>
            </a:r>
            <a:r>
              <a:rPr lang="de-CH" dirty="0" err="1"/>
              <a:t>Chonde</a:t>
            </a:r>
            <a:r>
              <a:rPr lang="de-CH" dirty="0"/>
              <a:t> wo bereits </a:t>
            </a:r>
            <a:r>
              <a:rPr lang="de-CH" dirty="0" err="1"/>
              <a:t>bestehendi</a:t>
            </a:r>
            <a:r>
              <a:rPr lang="de-CH" dirty="0"/>
              <a:t> </a:t>
            </a:r>
            <a:r>
              <a:rPr lang="de-CH" dirty="0" err="1"/>
              <a:t>Rauchmälder</a:t>
            </a:r>
            <a:r>
              <a:rPr lang="de-CH" dirty="0"/>
              <a:t> installiert </a:t>
            </a:r>
            <a:r>
              <a:rPr lang="de-CH" dirty="0" err="1"/>
              <a:t>hend</a:t>
            </a:r>
            <a:r>
              <a:rPr lang="de-CH" dirty="0"/>
              <a:t> komplett </a:t>
            </a:r>
            <a:r>
              <a:rPr lang="de-CH" dirty="0" err="1"/>
              <a:t>choschteloos</a:t>
            </a:r>
            <a:r>
              <a:rPr lang="de-CH" dirty="0"/>
              <a:t>. </a:t>
            </a:r>
          </a:p>
          <a:p>
            <a:r>
              <a:rPr lang="de-CH" dirty="0"/>
              <a:t>Es </a:t>
            </a:r>
            <a:r>
              <a:rPr lang="de-CH" dirty="0" err="1"/>
              <a:t>wirded</a:t>
            </a:r>
            <a:r>
              <a:rPr lang="de-CH" dirty="0"/>
              <a:t> </a:t>
            </a:r>
            <a:r>
              <a:rPr lang="de-CH" dirty="0" err="1"/>
              <a:t>kei</a:t>
            </a:r>
            <a:r>
              <a:rPr lang="de-CH" dirty="0"/>
              <a:t> </a:t>
            </a:r>
            <a:r>
              <a:rPr lang="de-CH" dirty="0" err="1"/>
              <a:t>wiiteri</a:t>
            </a:r>
            <a:r>
              <a:rPr lang="de-CH" dirty="0"/>
              <a:t> </a:t>
            </a:r>
            <a:r>
              <a:rPr lang="de-CH" dirty="0" err="1"/>
              <a:t>elektronischi</a:t>
            </a:r>
            <a:r>
              <a:rPr lang="de-CH" dirty="0"/>
              <a:t> </a:t>
            </a:r>
            <a:r>
              <a:rPr lang="de-CH" dirty="0" err="1"/>
              <a:t>Grät</a:t>
            </a:r>
            <a:r>
              <a:rPr lang="de-CH" dirty="0"/>
              <a:t> produziert und du </a:t>
            </a:r>
            <a:r>
              <a:rPr lang="de-CH" dirty="0" err="1"/>
              <a:t>chasch</a:t>
            </a:r>
            <a:r>
              <a:rPr lang="de-CH" dirty="0"/>
              <a:t> </a:t>
            </a:r>
            <a:r>
              <a:rPr lang="de-CH" dirty="0" err="1"/>
              <a:t>dis</a:t>
            </a:r>
            <a:r>
              <a:rPr lang="de-CH" dirty="0"/>
              <a:t> </a:t>
            </a:r>
            <a:r>
              <a:rPr lang="de-CH" dirty="0" err="1"/>
              <a:t>dihei</a:t>
            </a:r>
            <a:r>
              <a:rPr lang="de-CH" dirty="0"/>
              <a:t> </a:t>
            </a:r>
            <a:r>
              <a:rPr lang="de-CH" dirty="0" err="1"/>
              <a:t>esch</a:t>
            </a:r>
            <a:r>
              <a:rPr lang="de-CH" dirty="0"/>
              <a:t> rund </a:t>
            </a:r>
            <a:r>
              <a:rPr lang="de-CH" dirty="0" err="1"/>
              <a:t>om</a:t>
            </a:r>
            <a:r>
              <a:rPr lang="de-CH" dirty="0"/>
              <a:t> </a:t>
            </a:r>
            <a:r>
              <a:rPr lang="de-CH" dirty="0" err="1"/>
              <a:t>dUhr</a:t>
            </a:r>
            <a:r>
              <a:rPr lang="de-CH" dirty="0"/>
              <a:t> sicher.</a:t>
            </a:r>
          </a:p>
        </p:txBody>
      </p:sp>
      <p:sp>
        <p:nvSpPr>
          <p:cNvPr id="4" name="Foliennummernplatzhalter 3"/>
          <p:cNvSpPr>
            <a:spLocks noGrp="1"/>
          </p:cNvSpPr>
          <p:nvPr>
            <p:ph type="sldNum" sz="quarter" idx="5"/>
          </p:nvPr>
        </p:nvSpPr>
        <p:spPr/>
        <p:txBody>
          <a:bodyPr/>
          <a:lstStyle/>
          <a:p>
            <a:fld id="{216C9E2C-23C7-4A29-A287-EAEECC92A546}" type="slidenum">
              <a:rPr lang="de-CH" smtClean="0"/>
              <a:t>7</a:t>
            </a:fld>
            <a:endParaRPr lang="de-CH"/>
          </a:p>
        </p:txBody>
      </p:sp>
    </p:spTree>
    <p:extLst>
      <p:ext uri="{BB962C8B-B14F-4D97-AF65-F5344CB8AC3E}">
        <p14:creationId xmlns:p14="http://schemas.microsoft.com/office/powerpoint/2010/main" val="372875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Also ab i </a:t>
            </a:r>
            <a:r>
              <a:rPr lang="de-CH" dirty="0" err="1"/>
              <a:t>dFerie</a:t>
            </a:r>
            <a:r>
              <a:rPr lang="de-CH" dirty="0"/>
              <a:t> a Strand. </a:t>
            </a:r>
          </a:p>
        </p:txBody>
      </p:sp>
      <p:sp>
        <p:nvSpPr>
          <p:cNvPr id="4" name="Foliennummernplatzhalter 3"/>
          <p:cNvSpPr>
            <a:spLocks noGrp="1"/>
          </p:cNvSpPr>
          <p:nvPr>
            <p:ph type="sldNum" sz="quarter" idx="5"/>
          </p:nvPr>
        </p:nvSpPr>
        <p:spPr/>
        <p:txBody>
          <a:bodyPr/>
          <a:lstStyle/>
          <a:p>
            <a:fld id="{216C9E2C-23C7-4A29-A287-EAEECC92A546}" type="slidenum">
              <a:rPr lang="de-CH" smtClean="0"/>
              <a:t>8</a:t>
            </a:fld>
            <a:endParaRPr lang="de-CH"/>
          </a:p>
        </p:txBody>
      </p:sp>
    </p:spTree>
    <p:extLst>
      <p:ext uri="{BB962C8B-B14F-4D97-AF65-F5344CB8AC3E}">
        <p14:creationId xmlns:p14="http://schemas.microsoft.com/office/powerpoint/2010/main" val="240344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‹Nr.›</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hyperlink" Target="https://www.bbc.com/news/science-environment-63245150" TargetMode="External"/><Relationship Id="rId3" Type="http://schemas.openxmlformats.org/officeDocument/2006/relationships/image" Target="../media/image13.jpe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image" Target="../media/image2.jp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6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4"/>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6"/>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8"/>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170165" y="4395450"/>
            <a:ext cx="957622" cy="1521489"/>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1"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617189" y="4395450"/>
            <a:ext cx="957622" cy="1521489"/>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4968" y="4168596"/>
            <a:ext cx="914400" cy="91440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414523" y="4249050"/>
            <a:ext cx="914400" cy="91440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3021835" y="5132719"/>
            <a:ext cx="2595354" cy="30734"/>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75" name="Straight Arrow Connector 3074">
            <a:extLst>
              <a:ext uri="{FF2B5EF4-FFF2-40B4-BE49-F238E27FC236}">
                <a16:creationId xmlns:a16="http://schemas.microsoft.com/office/drawing/2014/main" id="{26623D88-2F76-1CA7-92C8-9306ECA2ADB5}"/>
              </a:ext>
            </a:extLst>
          </p:cNvPr>
          <p:cNvCxnSpPr>
            <a:cxnSpLocks/>
          </p:cNvCxnSpPr>
          <p:nvPr/>
        </p:nvCxnSpPr>
        <p:spPr>
          <a:xfrm>
            <a:off x="6574811" y="5163453"/>
            <a:ext cx="2595354" cy="0"/>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1401025" y="3003615"/>
            <a:ext cx="2065235" cy="461665"/>
          </a:xfrm>
          <a:prstGeom prst="rect">
            <a:avLst/>
          </a:prstGeom>
          <a:noFill/>
        </p:spPr>
        <p:txBody>
          <a:bodyPr wrap="square" rtlCol="0">
            <a:spAutoFit/>
          </a:bodyPr>
          <a:lstStyle/>
          <a:p>
            <a:pPr algn="ctr"/>
            <a:r>
              <a:rPr lang="de-CH" sz="2400" b="1" dirty="0">
                <a:solidFill>
                  <a:schemeClr val="bg1"/>
                </a:solidFill>
                <a:latin typeface="Frutiger"/>
              </a:rPr>
              <a:t>Rauchmelder</a:t>
            </a:r>
            <a:endParaRPr lang="en-US" sz="24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831583" y="3003615"/>
            <a:ext cx="2528833" cy="830997"/>
          </a:xfrm>
          <a:prstGeom prst="rect">
            <a:avLst/>
          </a:prstGeom>
          <a:noFill/>
        </p:spPr>
        <p:txBody>
          <a:bodyPr wrap="square" rtlCol="0">
            <a:spAutoFit/>
          </a:bodyPr>
          <a:lstStyle/>
          <a:p>
            <a:pPr algn="ctr"/>
            <a:r>
              <a:rPr lang="de-CH" sz="2400" b="1" dirty="0">
                <a:solidFill>
                  <a:schemeClr val="bg1"/>
                </a:solidFill>
                <a:latin typeface="Frutiger"/>
              </a:rPr>
              <a:t>Altes Handy mit GVB </a:t>
            </a:r>
            <a:r>
              <a:rPr lang="de-CH" sz="2400" b="1" dirty="0" err="1">
                <a:solidFill>
                  <a:schemeClr val="bg1"/>
                </a:solidFill>
                <a:latin typeface="Frutiger"/>
              </a:rPr>
              <a:t>Fire</a:t>
            </a:r>
            <a:r>
              <a:rPr lang="de-CH" sz="2400" b="1" dirty="0">
                <a:solidFill>
                  <a:schemeClr val="bg1"/>
                </a:solidFill>
                <a:latin typeface="Frutiger"/>
              </a:rPr>
              <a:t> Alert</a:t>
            </a:r>
            <a:endParaRPr lang="en-US" sz="24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616358" y="3002776"/>
            <a:ext cx="2065235" cy="461665"/>
          </a:xfrm>
          <a:prstGeom prst="rect">
            <a:avLst/>
          </a:prstGeom>
          <a:noFill/>
        </p:spPr>
        <p:txBody>
          <a:bodyPr wrap="square" rtlCol="0">
            <a:spAutoFit/>
          </a:bodyPr>
          <a:lstStyle/>
          <a:p>
            <a:pPr algn="ctr"/>
            <a:r>
              <a:rPr lang="de-CH" sz="2400" b="1" dirty="0">
                <a:solidFill>
                  <a:schemeClr val="bg1"/>
                </a:solidFill>
                <a:latin typeface="Frutiger"/>
              </a:rPr>
              <a:t>Neues Handy</a:t>
            </a:r>
            <a:endParaRPr lang="en-US" sz="2400" b="1" dirty="0">
              <a:solidFill>
                <a:schemeClr val="bg1"/>
              </a:solidFill>
              <a:latin typeface="Frutiger"/>
            </a:endParaRPr>
          </a:p>
        </p:txBody>
      </p:sp>
      <p:grpSp>
        <p:nvGrpSpPr>
          <p:cNvPr id="3099" name="Group 3098">
            <a:extLst>
              <a:ext uri="{FF2B5EF4-FFF2-40B4-BE49-F238E27FC236}">
                <a16:creationId xmlns:a16="http://schemas.microsoft.com/office/drawing/2014/main" id="{01F0C5D0-B311-97C8-77DF-474BFB8730BE}"/>
              </a:ext>
            </a:extLst>
          </p:cNvPr>
          <p:cNvGrpSpPr/>
          <p:nvPr/>
        </p:nvGrpSpPr>
        <p:grpSpPr>
          <a:xfrm>
            <a:off x="1401024" y="1102189"/>
            <a:ext cx="9819969" cy="948163"/>
            <a:chOff x="1370544" y="5013769"/>
            <a:chExt cx="9819969" cy="948163"/>
          </a:xfrm>
        </p:grpSpPr>
        <p:sp>
          <p:nvSpPr>
            <p:cNvPr id="3089" name="Rectangle: Rounded Corners 3088">
              <a:extLst>
                <a:ext uri="{FF2B5EF4-FFF2-40B4-BE49-F238E27FC236}">
                  <a16:creationId xmlns:a16="http://schemas.microsoft.com/office/drawing/2014/main" id="{24F2F5DB-5ACC-A52B-E72E-8E7CC8CED349}"/>
                </a:ext>
              </a:extLst>
            </p:cNvPr>
            <p:cNvSpPr/>
            <p:nvPr/>
          </p:nvSpPr>
          <p:spPr>
            <a:xfrm>
              <a:off x="1370544" y="5013769"/>
              <a:ext cx="9819969"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Benachrichtigung immer und überall</a:t>
              </a:r>
              <a:endParaRPr lang="en-US" sz="4000" b="1" dirty="0">
                <a:solidFill>
                  <a:schemeClr val="bg1"/>
                </a:solidFill>
                <a:latin typeface="Frutiger"/>
              </a:endParaRPr>
            </a:p>
          </p:txBody>
        </p:sp>
        <p:pic>
          <p:nvPicPr>
            <p:cNvPr id="3095" name="Graphic 3094" descr="Checkmark with solid fill">
              <a:extLst>
                <a:ext uri="{FF2B5EF4-FFF2-40B4-BE49-F238E27FC236}">
                  <a16:creationId xmlns:a16="http://schemas.microsoft.com/office/drawing/2014/main" id="{3DE2DC37-2E50-AFEC-D5B8-52A875FEDF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0235" y="5030650"/>
              <a:ext cx="914400" cy="914400"/>
            </a:xfrm>
            <a:prstGeom prst="rect">
              <a:avLst/>
            </a:prstGeom>
          </p:spPr>
        </p:pic>
      </p:gr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5762" y="4747808"/>
            <a:ext cx="994803" cy="763980"/>
          </a:xfrm>
          <a:prstGeom prst="rect">
            <a:avLst/>
          </a:prstGeom>
        </p:spPr>
      </p:pic>
    </p:spTree>
    <p:extLst>
      <p:ext uri="{BB962C8B-B14F-4D97-AF65-F5344CB8AC3E}">
        <p14:creationId xmlns:p14="http://schemas.microsoft.com/office/powerpoint/2010/main" val="89382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Rectangle: Rounded Corners 1">
            <a:extLst>
              <a:ext uri="{FF2B5EF4-FFF2-40B4-BE49-F238E27FC236}">
                <a16:creationId xmlns:a16="http://schemas.microsoft.com/office/drawing/2014/main" id="{7240B063-EA22-EEAE-F542-A09B80ECD13F}"/>
              </a:ext>
            </a:extLst>
          </p:cNvPr>
          <p:cNvSpPr/>
          <p:nvPr/>
        </p:nvSpPr>
        <p:spPr>
          <a:xfrm>
            <a:off x="4955453" y="1805913"/>
            <a:ext cx="3840480"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526920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Nachhaltig</a:t>
            </a:r>
            <a:endParaRPr lang="en-US" sz="4000" b="1" dirty="0">
              <a:solidFill>
                <a:schemeClr val="bg1"/>
              </a:solidFill>
              <a:latin typeface="Frutiger"/>
            </a:endParaRPr>
          </a:p>
        </p:txBody>
      </p:sp>
      <p:sp>
        <p:nvSpPr>
          <p:cNvPr id="7" name="Rectangle: Rounded Corners 6">
            <a:extLst>
              <a:ext uri="{FF2B5EF4-FFF2-40B4-BE49-F238E27FC236}">
                <a16:creationId xmlns:a16="http://schemas.microsoft.com/office/drawing/2014/main" id="{AF08C020-4EAC-EB5A-AFFC-BE662E3ACA32}"/>
              </a:ext>
            </a:extLst>
          </p:cNvPr>
          <p:cNvSpPr/>
          <p:nvPr/>
        </p:nvSpPr>
        <p:spPr>
          <a:xfrm>
            <a:off x="4955453" y="4630139"/>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Zuverlässig</a:t>
            </a:r>
            <a:endParaRPr lang="en-US" sz="4000" b="1" dirty="0">
              <a:solidFill>
                <a:schemeClr val="bg1"/>
              </a:solidFill>
              <a:latin typeface="Frutiger"/>
            </a:endParaRPr>
          </a:p>
        </p:txBody>
      </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pic>
        <p:nvPicPr>
          <p:cNvPr id="28" name="Graphic 27" descr="Shield Tick with solid fill">
            <a:extLst>
              <a:ext uri="{FF2B5EF4-FFF2-40B4-BE49-F238E27FC236}">
                <a16:creationId xmlns:a16="http://schemas.microsoft.com/office/drawing/2014/main" id="{D6AA296A-51D2-DD20-C345-C9131F6066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2127" y="4646765"/>
            <a:ext cx="914400" cy="914400"/>
          </a:xfrm>
          <a:prstGeom prst="rect">
            <a:avLst/>
          </a:prstGeom>
        </p:spPr>
      </p:pic>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72127" y="3234907"/>
            <a:ext cx="914400" cy="914400"/>
          </a:xfrm>
          <a:prstGeom prst="rect">
            <a:avLst/>
          </a:prstGeom>
        </p:spPr>
      </p:pic>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72127" y="1812716"/>
            <a:ext cx="914400" cy="914400"/>
          </a:xfrm>
          <a:prstGeom prst="rect">
            <a:avLst/>
          </a:prstGeom>
        </p:spPr>
      </p:pic>
    </p:spTree>
    <p:extLst>
      <p:ext uri="{BB962C8B-B14F-4D97-AF65-F5344CB8AC3E}">
        <p14:creationId xmlns:p14="http://schemas.microsoft.com/office/powerpoint/2010/main" val="335883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E5AF1E-7249-1B18-E171-839D735C9AF8}"/>
              </a:ext>
            </a:extLst>
          </p:cNvPr>
          <p:cNvGrpSpPr/>
          <p:nvPr/>
        </p:nvGrpSpPr>
        <p:grpSpPr>
          <a:xfrm>
            <a:off x="0" y="-2449221"/>
            <a:ext cx="12766991" cy="18136895"/>
            <a:chOff x="7013533" y="1504156"/>
            <a:chExt cx="4316413" cy="6858000"/>
          </a:xfrm>
        </p:grpSpPr>
        <p:sp>
          <p:nvSpPr>
            <p:cNvPr id="4" name="Rectangle: Rounded Corners 3">
              <a:extLst>
                <a:ext uri="{FF2B5EF4-FFF2-40B4-BE49-F238E27FC236}">
                  <a16:creationId xmlns:a16="http://schemas.microsoft.com/office/drawing/2014/main" id="{2BDE6DAC-BD12-799F-C5F3-F386CAB70E5B}"/>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Phone Green Screen Transparent PNG | PNG Mart">
              <a:extLst>
                <a:ext uri="{FF2B5EF4-FFF2-40B4-BE49-F238E27FC236}">
                  <a16:creationId xmlns:a16="http://schemas.microsoft.com/office/drawing/2014/main" id="{0D41042B-81B5-52FC-12B1-BAC26C71C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63E3735-3D64-6F10-0F2A-30FC6668CF53}"/>
              </a:ext>
            </a:extLst>
          </p:cNvPr>
          <p:cNvGrpSpPr/>
          <p:nvPr/>
        </p:nvGrpSpPr>
        <p:grpSpPr>
          <a:xfrm>
            <a:off x="2162629" y="1536232"/>
            <a:ext cx="8013412" cy="1884442"/>
            <a:chOff x="2162629" y="1536232"/>
            <a:chExt cx="8013412" cy="1884442"/>
          </a:xfrm>
        </p:grpSpPr>
        <p:sp>
          <p:nvSpPr>
            <p:cNvPr id="6" name="Speech Bubble: Rectangle with Corners Rounded 5">
              <a:extLst>
                <a:ext uri="{FF2B5EF4-FFF2-40B4-BE49-F238E27FC236}">
                  <a16:creationId xmlns:a16="http://schemas.microsoft.com/office/drawing/2014/main" id="{FF2280DF-2623-CB06-7BE3-19EED9D1AEFA}"/>
                </a:ext>
              </a:extLst>
            </p:cNvPr>
            <p:cNvSpPr/>
            <p:nvPr/>
          </p:nvSpPr>
          <p:spPr>
            <a:xfrm>
              <a:off x="3808505" y="1536232"/>
              <a:ext cx="6367536" cy="1884442"/>
            </a:xfrm>
            <a:prstGeom prst="wedgeRoundRectCallout">
              <a:avLst>
                <a:gd name="adj1" fmla="val -54131"/>
                <a:gd name="adj2" fmla="val -21605"/>
                <a:gd name="adj3" fmla="val 16667"/>
              </a:avLst>
            </a:prstGeom>
            <a:solidFill>
              <a:srgbClr val="FF8F1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dirty="0"/>
                <a:t>Hoi, hoffe </a:t>
              </a:r>
              <a:r>
                <a:rPr lang="de-CH" sz="4400" dirty="0" err="1"/>
                <a:t>hesch</a:t>
              </a:r>
              <a:r>
                <a:rPr lang="de-CH" sz="4400" dirty="0"/>
                <a:t> </a:t>
              </a:r>
              <a:r>
                <a:rPr lang="de-CH" sz="4400" dirty="0" err="1"/>
                <a:t>schöni</a:t>
              </a:r>
              <a:r>
                <a:rPr lang="de-CH" sz="4400" dirty="0"/>
                <a:t> </a:t>
              </a:r>
              <a:r>
                <a:rPr lang="de-CH" sz="4400" dirty="0" err="1"/>
                <a:t>Ferie</a:t>
              </a:r>
              <a:r>
                <a:rPr lang="de-CH" sz="4400" dirty="0"/>
                <a:t>. Dini Bude </a:t>
              </a:r>
              <a:r>
                <a:rPr lang="de-CH" sz="4400" dirty="0" err="1"/>
                <a:t>brönnt</a:t>
              </a:r>
              <a:r>
                <a:rPr lang="de-CH" sz="4400" dirty="0"/>
                <a:t>.</a:t>
              </a:r>
            </a:p>
          </p:txBody>
        </p:sp>
        <p:sp>
          <p:nvSpPr>
            <p:cNvPr id="7" name="Oval 6">
              <a:extLst>
                <a:ext uri="{FF2B5EF4-FFF2-40B4-BE49-F238E27FC236}">
                  <a16:creationId xmlns:a16="http://schemas.microsoft.com/office/drawing/2014/main" id="{2AD58931-8776-274D-2E09-3EBAA624722C}"/>
                </a:ext>
              </a:extLst>
            </p:cNvPr>
            <p:cNvSpPr>
              <a:spLocks noChangeAspect="1"/>
            </p:cNvSpPr>
            <p:nvPr/>
          </p:nvSpPr>
          <p:spPr>
            <a:xfrm>
              <a:off x="2162629" y="1536232"/>
              <a:ext cx="1080000" cy="108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400" dirty="0">
                <a:latin typeface="Frutiger"/>
              </a:endParaRPr>
            </a:p>
          </p:txBody>
        </p:sp>
        <p:pic>
          <p:nvPicPr>
            <p:cNvPr id="8" name="Picture 18" descr="Home | GVB – Gebäudeversicherung Bern">
              <a:extLst>
                <a:ext uri="{FF2B5EF4-FFF2-40B4-BE49-F238E27FC236}">
                  <a16:creationId xmlns:a16="http://schemas.microsoft.com/office/drawing/2014/main" id="{672DE318-7CE2-3C00-CD09-D9C6363C1A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825"/>
            <a:stretch/>
          </p:blipFill>
          <p:spPr bwMode="auto">
            <a:xfrm>
              <a:off x="2396466" y="1759197"/>
              <a:ext cx="623942" cy="64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6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notifications-sound-127856.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Words>
  <Application>Microsoft Office PowerPoint</Application>
  <PresentationFormat>Breitbild</PresentationFormat>
  <Paragraphs>81</Paragraphs>
  <Slides>9</Slides>
  <Notes>8</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Calibri</vt:lpstr>
      <vt:lpstr>Calibri Light</vt:lpstr>
      <vt:lpstr>Frutiger</vt:lpstr>
      <vt:lpstr>Office</vt:lpstr>
      <vt:lpstr>GVB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Dünner Daniel</cp:lastModifiedBy>
  <cp:revision>30</cp:revision>
  <dcterms:created xsi:type="dcterms:W3CDTF">2023-08-26T06:55:20Z</dcterms:created>
  <dcterms:modified xsi:type="dcterms:W3CDTF">2023-08-26T20:06:38Z</dcterms:modified>
</cp:coreProperties>
</file>